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12" autoAdjust="0"/>
    <p:restoredTop sz="94660"/>
  </p:normalViewPr>
  <p:slideViewPr>
    <p:cSldViewPr snapToGrid="0">
      <p:cViewPr varScale="1">
        <p:scale>
          <a:sx n="43" d="100"/>
          <a:sy n="43" d="100"/>
        </p:scale>
        <p:origin x="-3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069860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67113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458647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350711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38148783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088672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287199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700035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7334223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0740006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557610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3830949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564577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840552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114299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692306"/>
      </p:ext>
    </p:extLst>
  </p:cSld>
  <p:clrMapOvr>
    <a:masterClrMapping/>
  </p:clrMapOvr>
  <p:transition spd="slow">
    <p:wipe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5CE4-2BFD-4BF3-BD95-C3CD91341697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24A53A-CA5C-4D09-9197-126E37DFC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79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ransition spd="slow">
    <p:wipe dir="d"/>
    <p:sndAc>
      <p:stSnd>
        <p:snd r:embed="rId18" name="chimes.wav" builtIn="1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9/901327/slide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08" y="222495"/>
            <a:ext cx="8134708" cy="6101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553289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1031967" y="4933065"/>
            <a:ext cx="3553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прогулку выходи, </a:t>
            </a:r>
          </a:p>
          <a:p>
            <a:r>
              <a:rPr lang="ru-RU" dirty="0" smtClean="0"/>
              <a:t>Свежим воздухом дыши.</a:t>
            </a:r>
          </a:p>
          <a:p>
            <a:r>
              <a:rPr lang="ru-RU" dirty="0" smtClean="0"/>
              <a:t>Только помни при уходе:</a:t>
            </a:r>
          </a:p>
          <a:p>
            <a:r>
              <a:rPr lang="ru-RU" dirty="0" smtClean="0"/>
              <a:t> Одеваться по погоде!</a:t>
            </a:r>
            <a:endParaRPr lang="ru-RU" dirty="0"/>
          </a:p>
        </p:txBody>
      </p:sp>
      <p:sp>
        <p:nvSpPr>
          <p:cNvPr id="1026" name="AutoShape 2" descr="blob:https://web.whatsapp.com/f001a873-6a1a-4ad8-9b36-b3727e5b02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Admin\Downloads\opera autoupdate\f001a873-6a1a-4ad8-9b36-b3727e5b02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635" y="300446"/>
            <a:ext cx="3291404" cy="4454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57047" y="4908176"/>
            <a:ext cx="508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ХОДЬБА ПО КОРРЕГИРУЮЩИМ ДОРОЖКАМ СПОСОБСТВУЕТ ПРОФИЛАКТИКЕ ПЛОСКОСТОПИЯ У ДЕТЕЙ</a:t>
            </a:r>
            <a:endParaRPr lang="ru-RU" sz="1400" dirty="0"/>
          </a:p>
        </p:txBody>
      </p:sp>
      <p:pic>
        <p:nvPicPr>
          <p:cNvPr id="2" name="Picture 2" descr="C:\Users\Admin\Downloads\opera autoupdate\прогул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0160" y="289932"/>
            <a:ext cx="3960915" cy="45943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1085" y="169818"/>
            <a:ext cx="218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2263255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19/1191353/slides/slide_1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365124"/>
            <a:ext cx="10445262" cy="649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0556681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19/1191353/slides/slide_1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0"/>
            <a:ext cx="108145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292832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1394" y="1345474"/>
            <a:ext cx="532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43966" y="7714443"/>
            <a:ext cx="306854" cy="166809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https://ds04.infourok.ru/uploads/ex/048c/000e21d3-9f6dfb6d/hello_html_m3fe1a185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365125"/>
            <a:ext cx="6722772" cy="581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8088253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italochka-ru.ru/wp-content/uploads/2015/08/img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10201275" cy="589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914" y="905814"/>
            <a:ext cx="8596668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19/1191353/slides/slide_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475031"/>
            <a:ext cx="9574451" cy="6382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2948238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1353799" y="-3516924"/>
            <a:ext cx="4507524" cy="861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layer.myshared.ru/19/1191353/slides/slide_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92" y="646479"/>
            <a:ext cx="8915400" cy="5811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9225020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opera autoupdate\ГИМН ФОТО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9268" y="562428"/>
            <a:ext cx="5260975" cy="3944938"/>
          </a:xfrm>
          <a:prstGeom prst="rect">
            <a:avLst/>
          </a:prstGeom>
          <a:noFill/>
        </p:spPr>
      </p:pic>
      <p:pic>
        <p:nvPicPr>
          <p:cNvPr id="3" name="Picture 2" descr="C:\Users\Admin\Downloads\opera autoupdate\ГИМНАСТИКА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085" y="2351314"/>
            <a:ext cx="5399313" cy="4049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2705863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ОЖ\Ф.К\деньздоровья 2018г\20181101_1010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137" y="541202"/>
            <a:ext cx="3390900" cy="3881438"/>
          </a:xfrm>
          <a:prstGeom prst="rect">
            <a:avLst/>
          </a:prstGeom>
          <a:noFill/>
        </p:spPr>
      </p:pic>
      <p:pic>
        <p:nvPicPr>
          <p:cNvPr id="1027" name="Picture 3" descr="F:\ЗОЖ\Ф.К\деньздоровья 2018г\20181101_10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684" y="388620"/>
            <a:ext cx="6500949" cy="4875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2150" y="4924697"/>
            <a:ext cx="3513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 нам плечи расправляет </a:t>
            </a:r>
          </a:p>
          <a:p>
            <a:r>
              <a:rPr lang="ru-RU" dirty="0" smtClean="0"/>
              <a:t>Силу, ловкость придает.</a:t>
            </a:r>
          </a:p>
          <a:p>
            <a:r>
              <a:rPr lang="ru-RU" dirty="0" smtClean="0"/>
              <a:t>Он нам мышцы развивает,</a:t>
            </a:r>
          </a:p>
          <a:p>
            <a:r>
              <a:rPr lang="ru-RU" dirty="0" smtClean="0"/>
              <a:t>На рекорды нас зовет.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791669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8860" y="-2110154"/>
            <a:ext cx="422031" cy="10902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http://player.myshared.ru/19/1191353/slides/slide_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69" y="281354"/>
            <a:ext cx="11148646" cy="6172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089159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19/1191353/slides/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1" y="365124"/>
            <a:ext cx="10410093" cy="649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5981219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50</Words>
  <Application>Microsoft Office PowerPoint</Application>
  <PresentationFormat>Произвольный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18</cp:revision>
  <dcterms:created xsi:type="dcterms:W3CDTF">2018-02-28T20:15:31Z</dcterms:created>
  <dcterms:modified xsi:type="dcterms:W3CDTF">2020-01-21T13:35:26Z</dcterms:modified>
</cp:coreProperties>
</file>