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1671F72-867D-4E31-939D-F6E376379071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4F6621E-1FA1-4B92-BDE4-7F9EB0454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71F72-867D-4E31-939D-F6E376379071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6621E-1FA1-4B92-BDE4-7F9EB0454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1671F72-867D-4E31-939D-F6E376379071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F6621E-1FA1-4B92-BDE4-7F9EB0454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71F72-867D-4E31-939D-F6E376379071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6621E-1FA1-4B92-BDE4-7F9EB0454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671F72-867D-4E31-939D-F6E376379071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4F6621E-1FA1-4B92-BDE4-7F9EB0454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71F72-867D-4E31-939D-F6E376379071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6621E-1FA1-4B92-BDE4-7F9EB0454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71F72-867D-4E31-939D-F6E376379071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6621E-1FA1-4B92-BDE4-7F9EB0454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71F72-867D-4E31-939D-F6E376379071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6621E-1FA1-4B92-BDE4-7F9EB0454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671F72-867D-4E31-939D-F6E376379071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6621E-1FA1-4B92-BDE4-7F9EB0454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71F72-867D-4E31-939D-F6E376379071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6621E-1FA1-4B92-BDE4-7F9EB0454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71F72-867D-4E31-939D-F6E376379071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6621E-1FA1-4B92-BDE4-7F9EB04548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1671F72-867D-4E31-939D-F6E376379071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4F6621E-1FA1-4B92-BDE4-7F9EB0454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opera autoupdate\волшебные ладош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54697">
            <a:off x="446695" y="2392933"/>
            <a:ext cx="4074915" cy="28634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428604"/>
            <a:ext cx="7215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Нетрадиционное рисование в                    детском саду 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9" name="Picture 5" descr="https://i05.fotocdn.net/s124/5733567b2e82aaa3/public_pin_l/28193651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28203">
            <a:off x="3681584" y="2135969"/>
            <a:ext cx="3971291" cy="40656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\Downloads\opera autoupdate\e74548e1-711d-4692-b5ec-d13211753f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85728"/>
            <a:ext cx="6143668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" y="2967335"/>
            <a:ext cx="82867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Спасибо за внимание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642919"/>
            <a:ext cx="778671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Каждый ребёнок рождается художником. Рисование  практически всегда </a:t>
            </a:r>
            <a:r>
              <a:rPr lang="ru-RU" dirty="0" err="1" smtClean="0"/>
              <a:t>даставлят</a:t>
            </a:r>
            <a:r>
              <a:rPr lang="ru-RU" dirty="0" smtClean="0"/>
              <a:t> детям положительные эмоции. Нельзя забывать, что положительные эмоции составляют основу психического здоровья и благополучия детей. А поскольку изобразительная деятельность является источником хорошего настроения, следует поддерживать и развивать интерес ребёнка к творчеству. Рисование необычными материалами, оригинальными техниками позволяет детям ощутить незабываемые положительные эмоции. Нетрадиционное рисование раскрывает новые возможности использования хорошо знакомых им предметов в качестве художественных материалов, удивляет своей непредсказуемостью Практика показывает: нетрадиционные художественные техники являются эффективным средством усвоения дошкольниками закономерностей композиции и колорита и могут обеспечить развитие детского изобразительного творчества в целом. Творчество- это обязательное условие всестороннего развития ребёнка, оно делает его богаче, пробуждает фантазию, учить мечтать.</a:t>
            </a:r>
          </a:p>
          <a:p>
            <a:r>
              <a:rPr lang="ru-RU" dirty="0" smtClean="0"/>
              <a:t> . Оригинальное рисование без кисточки и карандаша расковывает ребенка, позволяет почувствовать краски, их характер, настроение. Незаметно для себя дети учатся наблюдать, думать, фантазировать. Педагог должен пробудить в каждом ребенке веру в его творческие способности, индивидуальность, неповторимость.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14612" y="357166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Актуальность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121f/00036d7e-8356568d/img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70"/>
            <a:ext cx="8715372" cy="65365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Материалы для работы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857760"/>
            <a:ext cx="4456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Кляксография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смешные человечки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8003" name="Picture 3" descr="C:\Users\Admin\Downloads\opera autoupdate\общая фот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14488"/>
            <a:ext cx="3786214" cy="30718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64743" y="357166"/>
            <a:ext cx="50145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Кляксография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1285861"/>
            <a:ext cx="39290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Кляксография</a:t>
            </a:r>
            <a:r>
              <a:rPr lang="ru-RU" dirty="0"/>
              <a:t> – это отличный способ весело и с пользой провести время, поэкспериментировать с красками, создать необычные образы. Раздувая кляксы нельзя точно предугадать, как они разойдутся, перельются друг в друга, и каков будет окончательный результат... Такое занятие будет интересно и взрослым и детям. Причем не только интересно - но и полезно: например, в качестве  артикуляционной гимнастики. Также рисование выдуванием через соломинку укрепляет здоровье и силу легких и дыхательной системы (что особенно полезно при кашле).</a:t>
            </a:r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1934" y="785794"/>
            <a:ext cx="40719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Ладошковая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живопись</a:t>
            </a:r>
          </a:p>
          <a:p>
            <a:r>
              <a:rPr lang="ru-RU" dirty="0"/>
              <a:t>Как и в случае с рисованием пальцами, </a:t>
            </a:r>
            <a:r>
              <a:rPr lang="ru-RU" dirty="0" err="1"/>
              <a:t>ладошковое</a:t>
            </a:r>
            <a:r>
              <a:rPr lang="ru-RU" dirty="0"/>
              <a:t> рисование предполагает создание отпечатка и его дополнение при помощи кисточек. В средней группе отпечаток становится базой для создания различных объектов: птичек, листвы, рыб и пр. Кроме того, ладошками можно создавать такие элементы, как листья на деревьях, цветы в вазе, иголки ёжика и пр.</a:t>
            </a:r>
          </a:p>
        </p:txBody>
      </p:sp>
      <p:pic>
        <p:nvPicPr>
          <p:cNvPr id="129026" name="Picture 2" descr="C:\Users\Admin\Downloads\opera autoupdate\ладошковя жи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857232"/>
            <a:ext cx="3929090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642918"/>
            <a:ext cx="4572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Граттаж</a:t>
            </a:r>
            <a:r>
              <a:rPr lang="ru-RU" dirty="0"/>
              <a:t> - необычная техника рисования, в переводе с французского языка означает скрести, царапать - это выполнение рисунка острым инструментом, </a:t>
            </a:r>
            <a:r>
              <a:rPr lang="ru-RU" b="1" dirty="0"/>
              <a:t>процарапывание</a:t>
            </a:r>
            <a:r>
              <a:rPr lang="ru-RU" dirty="0"/>
              <a:t> бумаги или картона, залитых тушью </a:t>
            </a:r>
            <a:r>
              <a:rPr lang="ru-RU" b="1" dirty="0"/>
              <a:t>по</a:t>
            </a:r>
            <a:r>
              <a:rPr lang="ru-RU" dirty="0"/>
              <a:t> </a:t>
            </a:r>
            <a:r>
              <a:rPr lang="ru-RU" b="1" dirty="0"/>
              <a:t>воску</a:t>
            </a:r>
            <a:r>
              <a:rPr lang="ru-RU" dirty="0"/>
              <a:t>. Поэтому </a:t>
            </a:r>
            <a:r>
              <a:rPr lang="ru-RU" dirty="0" err="1"/>
              <a:t>граттаж</a:t>
            </a:r>
            <a:r>
              <a:rPr lang="ru-RU" dirty="0"/>
              <a:t> ласково называют «</a:t>
            </a:r>
            <a:r>
              <a:rPr lang="ru-RU" dirty="0" err="1"/>
              <a:t>Цап-царапки</a:t>
            </a:r>
            <a:r>
              <a:rPr lang="ru-RU" dirty="0"/>
              <a:t>»!</a:t>
            </a:r>
          </a:p>
        </p:txBody>
      </p:sp>
      <p:pic>
        <p:nvPicPr>
          <p:cNvPr id="130050" name="Picture 2" descr="C:\Users\Admin\Downloads\opera autoupdate\гратта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3399670" cy="48709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857232"/>
            <a:ext cx="50720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Поделки в технике 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аппликации из ниток</a:t>
            </a:r>
            <a:r>
              <a:rPr lang="ru-RU" dirty="0"/>
              <a:t> выглядят оригинально, приемы работы с ним просты и предоставляют безграничные возможности для творческого самовыражения. Выполнение </a:t>
            </a:r>
            <a:r>
              <a:rPr lang="ru-RU" b="1" dirty="0"/>
              <a:t>аппликаций</a:t>
            </a:r>
            <a:r>
              <a:rPr lang="ru-RU" dirty="0"/>
              <a:t> из </a:t>
            </a:r>
            <a:r>
              <a:rPr lang="ru-RU" b="1" dirty="0"/>
              <a:t>ниток</a:t>
            </a:r>
            <a:r>
              <a:rPr lang="ru-RU" dirty="0"/>
              <a:t> – это интересный, увлекательный, доступный и полезный процесс. У ребенка развиваются творческие способности, усидчивость, терпение, образное мышление, мелкая моторика</a:t>
            </a:r>
          </a:p>
        </p:txBody>
      </p:sp>
      <p:pic>
        <p:nvPicPr>
          <p:cNvPr id="2052" name="Picture 4" descr="http://pochemu4ka.ru/_ld/9/008162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2789648" cy="37195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642918"/>
            <a:ext cx="7072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Пластилинография</a:t>
            </a:r>
            <a:r>
              <a:rPr lang="ru-RU" dirty="0"/>
              <a:t> (или пластилиновая живопись) — это новая интересная техника работы с пластилином по созданию объёмных картин. Она доступна даже самым маленьким детям, что делает её всё более популярной</a:t>
            </a:r>
          </a:p>
        </p:txBody>
      </p:sp>
      <p:pic>
        <p:nvPicPr>
          <p:cNvPr id="1026" name="Picture 2" descr="C:\Users\Admin\Downloads\opera autoupdate\снегирь из пластил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928802"/>
            <a:ext cx="6000792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42860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Свеча(восковые мелки)  + акварель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857232"/>
            <a:ext cx="6000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Рисование нетрадиционным</a:t>
            </a:r>
            <a:r>
              <a:rPr lang="ru-RU" dirty="0" smtClean="0"/>
              <a:t> способом с помощью </a:t>
            </a:r>
            <a:r>
              <a:rPr lang="ru-RU" b="1" dirty="0" smtClean="0"/>
              <a:t>свечи</a:t>
            </a:r>
            <a:r>
              <a:rPr lang="ru-RU" dirty="0" smtClean="0"/>
              <a:t> </a:t>
            </a:r>
            <a:r>
              <a:rPr lang="ru-RU" b="1" dirty="0" smtClean="0"/>
              <a:t>и</a:t>
            </a:r>
            <a:r>
              <a:rPr lang="ru-RU" dirty="0" smtClean="0"/>
              <a:t> </a:t>
            </a:r>
            <a:r>
              <a:rPr lang="ru-RU" b="1" dirty="0" smtClean="0"/>
              <a:t>акварели</a:t>
            </a:r>
            <a:r>
              <a:rPr lang="ru-RU" dirty="0" smtClean="0"/>
              <a:t> вызывает интерес у детей и нравится взрослым. На лист бумаги наносится рисунок свечой либо восковыми мелками а затем раскрашивается , рисунок мелками остается не закрашенным.</a:t>
            </a:r>
            <a:endParaRPr lang="ru-RU" dirty="0"/>
          </a:p>
        </p:txBody>
      </p:sp>
      <p:pic>
        <p:nvPicPr>
          <p:cNvPr id="1027" name="Picture 3" descr="C:\Users\Admin\Downloads\opera autoupdate\a27b44d2-e309-46d5-bac5-f194b02d3bc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71810"/>
            <a:ext cx="3143272" cy="3486155"/>
          </a:xfrm>
          <a:prstGeom prst="rect">
            <a:avLst/>
          </a:prstGeom>
          <a:noFill/>
        </p:spPr>
      </p:pic>
      <p:pic>
        <p:nvPicPr>
          <p:cNvPr id="1028" name="Picture 4" descr="C:\Users\Admin\Downloads\opera autoupdate\e74548e1-711d-4692-b5ec-d13211753f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143248"/>
            <a:ext cx="3500459" cy="35004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132</TotalTime>
  <Words>375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2020-01-19T17:16:47Z</dcterms:created>
  <dcterms:modified xsi:type="dcterms:W3CDTF">2020-01-21T13:41:55Z</dcterms:modified>
</cp:coreProperties>
</file>